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7"/>
    <p:restoredTop sz="94709"/>
  </p:normalViewPr>
  <p:slideViewPr>
    <p:cSldViewPr snapToGrid="0" snapToObjects="1">
      <p:cViewPr varScale="1">
        <p:scale>
          <a:sx n="126" d="100"/>
          <a:sy n="126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v’ A v &gt;= 0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7A58-7B26-5F4C-8671-3C5BFCD11E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5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3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4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5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6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751400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o-RO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284480" y="1692720"/>
            <a:ext cx="96621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pe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noastr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27640</TotalTime>
  <Words>2074</Words>
  <Application>Microsoft Macintosh PowerPoint</Application>
  <PresentationFormat>Custom</PresentationFormat>
  <Paragraphs>449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515</cp:revision>
  <dcterms:created xsi:type="dcterms:W3CDTF">2016-10-12T16:27:10Z</dcterms:created>
  <dcterms:modified xsi:type="dcterms:W3CDTF">2025-03-20T11:55:24Z</dcterms:modified>
  <dc:language>en-US</dc:language>
</cp:coreProperties>
</file>